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65929" y="544229"/>
            <a:ext cx="9126071" cy="970450"/>
          </a:xfrm>
        </p:spPr>
        <p:txBody>
          <a:bodyPr/>
          <a:lstStyle/>
          <a:p>
            <a:r>
              <a:rPr lang="en-US" dirty="0"/>
              <a:t>MVCA Character Focus for March: 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Honesty and Integrity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86" y="2364645"/>
            <a:ext cx="2951206" cy="40005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84" y="130699"/>
            <a:ext cx="2132187" cy="1644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714" y="2458010"/>
            <a:ext cx="5410200" cy="34480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45505" y="6042002"/>
            <a:ext cx="6564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What are some ways you can show honesty and integrity</a:t>
            </a:r>
          </a:p>
          <a:p>
            <a:pPr algn="ctr"/>
            <a:r>
              <a:rPr lang="en-US" dirty="0"/>
              <a:t> in your everyday life?</a:t>
            </a:r>
          </a:p>
        </p:txBody>
      </p:sp>
    </p:spTree>
    <p:extLst>
      <p:ext uri="{BB962C8B-B14F-4D97-AF65-F5344CB8AC3E}">
        <p14:creationId xmlns:p14="http://schemas.microsoft.com/office/powerpoint/2010/main" val="135946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</TotalTime>
  <Words>22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MVCA Character Focus for March:  Honesty and Integrity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MVCA Character Focus for March:  Honesty and Integrity</dc:title>
  <dc:creator>Barnes, Vanessa (MVCA Teacher)</dc:creator>
  <cp:lastModifiedBy>Barnes, Vanessa (MVCA Teacher)</cp:lastModifiedBy>
  <cp:revision>3</cp:revision>
  <dcterms:created xsi:type="dcterms:W3CDTF">2017-02-24T21:20:04Z</dcterms:created>
  <dcterms:modified xsi:type="dcterms:W3CDTF">2017-02-27T20:06:03Z</dcterms:modified>
</cp:coreProperties>
</file>