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9"/>
  </p:notesMasterIdLst>
  <p:sldIdLst>
    <p:sldId id="256" r:id="rId3"/>
    <p:sldId id="257" r:id="rId4"/>
    <p:sldId id="263" r:id="rId5"/>
    <p:sldId id="258" r:id="rId6"/>
    <p:sldId id="259" r:id="rId7"/>
    <p:sldId id="260" r:id="rId8"/>
  </p:sldIdLst>
  <p:sldSz cx="9144000" cy="6858000" type="screen4x3"/>
  <p:notesSz cx="6946900" cy="92837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4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C5AD84BD-B57F-44ED-B432-012949432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220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906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42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311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520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93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80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0908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900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708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8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400">
          <a:solidFill>
            <a:schemeClr val="accent1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accent1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share.tv/x/ss58b064e6c44d9" TargetMode="External"/><Relationship Id="rId2" Type="http://schemas.openxmlformats.org/officeDocument/2006/relationships/hyperlink" Target="https://safeshare.tv/x/ss58b062ab5cc0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share.tv/x/ss58b062ab5cc01" TargetMode="External"/><Relationship Id="rId2" Type="http://schemas.openxmlformats.org/officeDocument/2006/relationships/hyperlink" Target="https://safeshare.tv/x/a8pwBxutf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feshare.tv/x/ss58b064e6c44d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Honesty and Integrity</a:t>
            </a:r>
            <a:endParaRPr lang="en-US" sz="4400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Ideas for Today and Tomorrow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95275"/>
            <a:ext cx="5638800" cy="267950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Honesty: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quality of being fair and truthful.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191000"/>
            <a:ext cx="2162175" cy="1590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4204952"/>
            <a:ext cx="2005431" cy="14439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Integrity: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quality of being honest and having strong moral principles. Following through with what you say.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915705"/>
            <a:ext cx="1543050" cy="1257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4524375"/>
            <a:ext cx="26955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700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371600"/>
          </a:xfrm>
        </p:spPr>
        <p:txBody>
          <a:bodyPr/>
          <a:lstStyle/>
          <a:p>
            <a:r>
              <a:rPr lang="en-US" dirty="0" smtClean="0"/>
              <a:t>Ways you can show these character traits!</a:t>
            </a: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Hold people accountable when their words do not match their actions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Tell the truth, even if it will get you in trouble!</a:t>
            </a:r>
          </a:p>
          <a:p>
            <a:r>
              <a:rPr lang="en-US" dirty="0" smtClean="0"/>
              <a:t>Say what you mean, and mean what you say.</a:t>
            </a:r>
          </a:p>
          <a:p>
            <a:r>
              <a:rPr lang="en-US" dirty="0" smtClean="0"/>
              <a:t>Show up on time, every time.</a:t>
            </a:r>
          </a:p>
          <a:p>
            <a:r>
              <a:rPr lang="en-US" dirty="0" smtClean="0"/>
              <a:t>Follow through on your promises.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 dirty="0" smtClean="0"/>
              <a:t>Videos for Elementary School Students:</a:t>
            </a: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safeshare.tv/x/ss58b062ab5cc01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safeshare.tv/x/ss58b064e6c44d9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371600"/>
          </a:xfrm>
        </p:spPr>
        <p:txBody>
          <a:bodyPr/>
          <a:lstStyle/>
          <a:p>
            <a:r>
              <a:rPr lang="en-US" dirty="0" smtClean="0"/>
              <a:t>Videos for Middle and High School Students:</a:t>
            </a: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safeshare.tv/x/a8pwBxutfsM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https://safeshare.tv/x/ss58b062ab5cc01</a:t>
            </a:r>
            <a:endParaRPr lang="en-US" dirty="0"/>
          </a:p>
          <a:p>
            <a:r>
              <a:rPr lang="en-US" dirty="0">
                <a:hlinkClick r:id="rId4"/>
              </a:rPr>
              <a:t>https://safeshare.tv/x/ss58b064e6c44d9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010184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759EEC4-39D7-42D0-88BB-59F0EA0849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45</TotalTime>
  <Words>125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Times New Roman</vt:lpstr>
      <vt:lpstr>Wingdings</vt:lpstr>
      <vt:lpstr>01018438</vt:lpstr>
      <vt:lpstr>Honesty and Integrity</vt:lpstr>
      <vt:lpstr>Honesty:</vt:lpstr>
      <vt:lpstr>Integrity:</vt:lpstr>
      <vt:lpstr>Ways you can show these character traits!</vt:lpstr>
      <vt:lpstr>Videos for Elementary School Students:</vt:lpstr>
      <vt:lpstr>Videos for Middle and High School Students: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Honesty and Integrity</dc:title>
  <dc:creator>Shelley, Lacie (MVCA Teacher)</dc:creator>
  <cp:keywords/>
  <cp:lastModifiedBy>Shelley, Lacie (MVCA Teacher)</cp:lastModifiedBy>
  <cp:revision>4</cp:revision>
  <cp:lastPrinted>1601-01-01T00:00:00Z</cp:lastPrinted>
  <dcterms:created xsi:type="dcterms:W3CDTF">2017-02-24T16:44:14Z</dcterms:created>
  <dcterms:modified xsi:type="dcterms:W3CDTF">2017-02-24T17:30:03Z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</Properties>
</file>